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5006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181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5706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5235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3507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502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0001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096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0043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3835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5E9-F9B5-49E4-B92D-E37954390817}" type="datetimeFigureOut">
              <a:rPr lang="ko-KR" altLang="en-US" smtClean="0"/>
              <a:t>2021-04-27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579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0B5E9-F9B5-49E4-B92D-E37954390817}" type="datetimeFigureOut">
              <a:rPr lang="ko-KR" altLang="en-US" smtClean="0"/>
              <a:t>2021-04-27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C6F4A-9B7F-4278-89AE-1616B0050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2678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67"/>
          <a:stretch/>
        </p:blipFill>
        <p:spPr>
          <a:xfrm>
            <a:off x="6578139" y="3545812"/>
            <a:ext cx="5325687" cy="315676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137" y="168330"/>
            <a:ext cx="5325689" cy="3157200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532447" y="168330"/>
            <a:ext cx="7233121" cy="6534243"/>
            <a:chOff x="449320" y="516514"/>
            <a:chExt cx="8845383" cy="5076825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4"/>
            <a:srcRect r="6117"/>
            <a:stretch/>
          </p:blipFill>
          <p:spPr>
            <a:xfrm>
              <a:off x="449320" y="516514"/>
              <a:ext cx="6840942" cy="5076825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4868405" y="1550586"/>
              <a:ext cx="1452110" cy="29873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spc="-150" dirty="0" err="1" smtClean="0">
                  <a:solidFill>
                    <a:srgbClr val="C00000"/>
                  </a:solidFill>
                </a:rPr>
                <a:t>신공학관</a:t>
              </a:r>
              <a:r>
                <a:rPr lang="ko-KR" altLang="en-US" sz="1300" b="1" spc="-150" dirty="0" smtClean="0">
                  <a:solidFill>
                    <a:srgbClr val="C00000"/>
                  </a:solidFill>
                </a:rPr>
                <a:t> 입구</a:t>
              </a:r>
              <a:endParaRPr lang="ko-KR" altLang="en-US" sz="1300" b="1" spc="-150" dirty="0">
                <a:solidFill>
                  <a:srgbClr val="C00000"/>
                </a:solidFill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2176402" y="4194034"/>
              <a:ext cx="1200092" cy="29873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spc="-150" dirty="0" err="1" smtClean="0">
                  <a:solidFill>
                    <a:srgbClr val="C00000"/>
                  </a:solidFill>
                </a:rPr>
                <a:t>문화관</a:t>
              </a:r>
              <a:r>
                <a:rPr lang="ko-KR" altLang="en-US" sz="1300" b="1" spc="-150" dirty="0" smtClean="0">
                  <a:solidFill>
                    <a:srgbClr val="C00000"/>
                  </a:solidFill>
                </a:rPr>
                <a:t> 입구</a:t>
              </a:r>
              <a:endParaRPr lang="ko-KR" altLang="en-US" sz="1300" b="1" spc="-150" dirty="0">
                <a:solidFill>
                  <a:srgbClr val="C00000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7842593" y="516514"/>
              <a:ext cx="1452110" cy="29873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spc="-150" dirty="0" err="1" smtClean="0">
                  <a:solidFill>
                    <a:srgbClr val="C00000"/>
                  </a:solidFill>
                </a:rPr>
                <a:t>신공학관</a:t>
              </a:r>
              <a:r>
                <a:rPr lang="ko-KR" altLang="en-US" sz="1300" b="1" spc="-150" dirty="0" smtClean="0">
                  <a:solidFill>
                    <a:srgbClr val="C00000"/>
                  </a:solidFill>
                </a:rPr>
                <a:t> 입구</a:t>
              </a:r>
              <a:endParaRPr lang="ko-KR" altLang="en-US" sz="1300" b="1" spc="-150" dirty="0">
                <a:solidFill>
                  <a:srgbClr val="C00000"/>
                </a:solidFill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7842593" y="3140672"/>
              <a:ext cx="1200092" cy="29873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spc="-150" dirty="0" err="1" smtClean="0">
                  <a:solidFill>
                    <a:srgbClr val="C00000"/>
                  </a:solidFill>
                </a:rPr>
                <a:t>문화관</a:t>
              </a:r>
              <a:r>
                <a:rPr lang="ko-KR" altLang="en-US" sz="1300" b="1" spc="-150" dirty="0" smtClean="0">
                  <a:solidFill>
                    <a:srgbClr val="C00000"/>
                  </a:solidFill>
                </a:rPr>
                <a:t> 입구</a:t>
              </a:r>
              <a:endParaRPr lang="ko-KR" altLang="en-US" sz="1300" b="1" spc="-15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0731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와이드스크린</PresentationFormat>
  <Paragraphs>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</cp:revision>
  <dcterms:created xsi:type="dcterms:W3CDTF">2021-04-27T01:09:16Z</dcterms:created>
  <dcterms:modified xsi:type="dcterms:W3CDTF">2021-04-27T01:09:51Z</dcterms:modified>
</cp:coreProperties>
</file>